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99" r:id="rId2"/>
    <p:sldId id="614" r:id="rId3"/>
    <p:sldId id="610" r:id="rId4"/>
    <p:sldId id="615" r:id="rId5"/>
    <p:sldId id="616" r:id="rId6"/>
    <p:sldId id="617" r:id="rId7"/>
    <p:sldId id="600" r:id="rId8"/>
    <p:sldId id="601" r:id="rId9"/>
    <p:sldId id="613" r:id="rId10"/>
    <p:sldId id="620" r:id="rId11"/>
    <p:sldId id="619" r:id="rId12"/>
    <p:sldId id="622" r:id="rId13"/>
    <p:sldId id="609" r:id="rId14"/>
  </p:sldIdLst>
  <p:sldSz cx="12192000" cy="6858000"/>
  <p:notesSz cx="6858000" cy="9144000"/>
  <p:embeddedFontLst>
    <p:embeddedFont>
      <p:font typeface="맑은 고딕" pitchFamily="50" charset="-127"/>
      <p:regular r:id="rId16"/>
      <p:bold r:id="rId17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0"/>
      </p:ext>
    </p:extLst>
  </p:showPr>
  <p:clrMru>
    <a:srgbClr val="FBFBFB"/>
    <a:srgbClr val="ED31D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995" autoAdjust="0"/>
    <p:restoredTop sz="99868" autoAdjust="0"/>
  </p:normalViewPr>
  <p:slideViewPr>
    <p:cSldViewPr snapToGrid="0">
      <p:cViewPr varScale="1">
        <p:scale>
          <a:sx n="67" d="100"/>
          <a:sy n="67" d="100"/>
        </p:scale>
        <p:origin x="-640" y="-7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="" xmlns:a16="http://schemas.microsoft.com/office/drawing/2014/main" id="{287CA362-7CB5-4FDE-8422-6D501F2B92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E322444C-B2A3-49D2-A8CC-34A2926BB15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B1827AF-3989-4D85-BE11-B1F68430608D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="" xmlns:a16="http://schemas.microsoft.com/office/drawing/2014/main" id="{EF5D7D69-CCA7-4FFD-AACE-006591B7A1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="" xmlns:a16="http://schemas.microsoft.com/office/drawing/2014/main" id="{2E2B224A-7249-4FD1-9BF3-4A1E1A7AE6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EF776ED5-775B-445F-9261-AD8BC6D995B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BC38B30F-022E-41AE-9A8D-B483784FA0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868B9A5-D446-4E83-9226-8ADB0D05AB47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9F494846-E0BE-42D2-AA61-8BACA907F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D1876E-A186-44A9-963B-7B0DA71B27E8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01CF1C6F-DBD0-41CC-9579-2E79CEDFF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003E4ED8-FEA8-41FB-AD0C-70A62874B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CF2B9E6-2863-4767-8F05-057E36976DE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892420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6E6D84F-CF3D-46FA-8A04-A1A056CDB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EF804E-B6DA-486F-8DC7-28B46CB625DB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B5FD9F3-507C-4B83-A2C9-30FD3555E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C55443C-3B7D-4C87-B3CD-99987BB4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288615-5173-450C-A0C3-A5AB9EE477C7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05371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2736743-6D1D-439C-9A37-D9E3AA302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F2974C-B50E-4DCA-8289-24BCF1554BD6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4A2AAF65-2B52-4C43-A4CB-5E8B42F99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E6FAE4F-0D0C-4AD0-8A4D-518AD523D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77BC54-88B3-49FE-A402-9A3E4D3B6301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28159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C5B928DF-42C1-47B2-9D74-37A1DA661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245DDA-47C5-412D-B3C8-CBC25202A1D4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C85F852-A228-414A-8E30-6BC0DD46A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456831BB-710C-4864-A4DD-D6C55C57E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EA2B87-6E35-47FC-9AFD-EA9D6A12CFF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693262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073A85F-300B-41DD-807F-27AE538E9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08AC26-D821-4E11-83DB-7FCC61DC0B52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BF912A7-CF3A-4D13-A365-5E1351946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0BE4FB5-AB83-422D-BA97-C6F58CAB6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1B1B90-8117-4687-8C67-54E06B333E5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760546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="" xmlns:a16="http://schemas.microsoft.com/office/drawing/2014/main" id="{DEFE0DA4-61F1-407C-A787-87C101A4A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12D1A7-3F32-43A7-802E-978833F9A950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="" xmlns:a16="http://schemas.microsoft.com/office/drawing/2014/main" id="{09E0EA02-15E7-412F-857B-07484AEB2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="" xmlns:a16="http://schemas.microsoft.com/office/drawing/2014/main" id="{C5FB5F6D-1EB6-41CB-97FE-37E73A28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2E5440-B045-4B88-9A36-FF2BF27B6283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218192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>
            <a:extLst>
              <a:ext uri="{FF2B5EF4-FFF2-40B4-BE49-F238E27FC236}">
                <a16:creationId xmlns="" xmlns:a16="http://schemas.microsoft.com/office/drawing/2014/main" id="{E4C5E0DF-D71E-41D5-B862-110DB52AB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80391F-E0DB-4598-9451-EEC19EDD6F47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="" xmlns:a16="http://schemas.microsoft.com/office/drawing/2014/main" id="{CFE0BC01-F369-42EE-A7B3-23EA6E26A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="" xmlns:a16="http://schemas.microsoft.com/office/drawing/2014/main" id="{CA5BE72A-49DD-4E28-89D2-CD2E20CA4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B6EDD3C-5001-48EF-BF1C-3A3EF0388CE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87015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>
            <a:extLst>
              <a:ext uri="{FF2B5EF4-FFF2-40B4-BE49-F238E27FC236}">
                <a16:creationId xmlns="" xmlns:a16="http://schemas.microsoft.com/office/drawing/2014/main" id="{3D347FC1-525B-4394-8C8A-51D6A24E1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C5F732-09AD-4CBF-9EE6-ADB6E9CE4A50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4" name="바닥글 개체 틀 4">
            <a:extLst>
              <a:ext uri="{FF2B5EF4-FFF2-40B4-BE49-F238E27FC236}">
                <a16:creationId xmlns="" xmlns:a16="http://schemas.microsoft.com/office/drawing/2014/main" id="{E31EC720-F8B5-47BD-AF29-309ACC934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="" xmlns:a16="http://schemas.microsoft.com/office/drawing/2014/main" id="{4FED9235-C041-41FE-A4E5-0AA073872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498CAE-D835-4C58-9949-CDD1935117F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54904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="" xmlns:a16="http://schemas.microsoft.com/office/drawing/2014/main" id="{D8032D5F-913A-48A1-8EAD-124BF7350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BFAD7D-8358-4DB4-A4CD-6087B2D3D787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3" name="바닥글 개체 틀 4">
            <a:extLst>
              <a:ext uri="{FF2B5EF4-FFF2-40B4-BE49-F238E27FC236}">
                <a16:creationId xmlns="" xmlns:a16="http://schemas.microsoft.com/office/drawing/2014/main" id="{818700F2-4E9C-4381-8121-137154EB0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="" xmlns:a16="http://schemas.microsoft.com/office/drawing/2014/main" id="{969C678D-2A41-4446-901E-B4585428A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C08122-221E-4CFA-9B89-5E52C96C8290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859003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="" xmlns:a16="http://schemas.microsoft.com/office/drawing/2014/main" id="{BE29183E-884A-4E6B-AA3A-82778A1F7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E0E981-9E25-4041-A755-32D96837D224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="" xmlns:a16="http://schemas.microsoft.com/office/drawing/2014/main" id="{EF7F8288-F375-457D-B553-DCFFCB7A2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="" xmlns:a16="http://schemas.microsoft.com/office/drawing/2014/main" id="{533C4906-0099-48A6-9904-0658DA7A6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DC812A-3FD0-41A6-8A18-B9A5ADD6244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950716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="" xmlns:a16="http://schemas.microsoft.com/office/drawing/2014/main" id="{DBEDD371-99CF-47FD-9FC6-AD0CE2E0D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89E3D7-6312-458D-B9F9-CECEA99319BD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="" xmlns:a16="http://schemas.microsoft.com/office/drawing/2014/main" id="{0EC94D19-2FB9-4E0F-9427-97784133B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="" xmlns:a16="http://schemas.microsoft.com/office/drawing/2014/main" id="{A6317D39-B975-41AC-9769-FAE8E451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3B4E4E-A4AD-47B2-8220-3B6D481F6D9B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213398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>
            <a:extLst>
              <a:ext uri="{FF2B5EF4-FFF2-40B4-BE49-F238E27FC236}">
                <a16:creationId xmlns="" xmlns:a16="http://schemas.microsoft.com/office/drawing/2014/main" id="{CF9157B7-9D5D-403D-A1BF-C06E182429B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>
            <a:extLst>
              <a:ext uri="{FF2B5EF4-FFF2-40B4-BE49-F238E27FC236}">
                <a16:creationId xmlns="" xmlns:a16="http://schemas.microsoft.com/office/drawing/2014/main" id="{B04FC427-ABC6-4DD7-A383-5D232779C8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3064D9A6-F658-4843-80C9-DC3A3A6365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18A0CC9-5CE6-4E67-A38B-BD437BBCC671}" type="datetimeFigureOut">
              <a:rPr lang="ko-KR" altLang="en-US"/>
              <a:pPr>
                <a:defRPr/>
              </a:pPr>
              <a:t>2022-02-22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2D51673-9A58-4F85-8D4B-78CA4E49BE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3632774D-7CFB-41B8-9199-C089A43321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kumimoji="0" sz="1200">
                <a:solidFill>
                  <a:srgbClr val="898989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defRPr>
            </a:lvl1pPr>
          </a:lstStyle>
          <a:p>
            <a:fld id="{F9F8730E-E375-4F85-82D4-0AF150BE7B3F}" type="slidenum">
              <a:rPr lang="ko-KR" altLang="en-US"/>
              <a:pPr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CC1DEAC-55BA-4083-B090-711DF40B2949}"/>
              </a:ext>
            </a:extLst>
          </p:cNvPr>
          <p:cNvSpPr txBox="1"/>
          <p:nvPr userDrawn="1"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accent4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accent4"/>
              </a:solidFill>
              <a:latin typeface="+mn-ea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나눔스퀘어라운드 Regular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나눔스퀘어라운드 Regular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나눔스퀘어라운드 Regular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그림 2">
            <a:extLst>
              <a:ext uri="{FF2B5EF4-FFF2-40B4-BE49-F238E27FC236}">
                <a16:creationId xmlns="" xmlns:a16="http://schemas.microsoft.com/office/drawing/2014/main" id="{BD29A930-929D-45F2-9CAB-3659B9744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7BC58B05-62ED-421C-98B3-B2ED73D72C4F}"/>
              </a:ext>
            </a:extLst>
          </p:cNvPr>
          <p:cNvSpPr/>
          <p:nvPr/>
        </p:nvSpPr>
        <p:spPr>
          <a:xfrm>
            <a:off x="-25400" y="0"/>
            <a:ext cx="122174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052" name="TextBox 3">
            <a:extLst>
              <a:ext uri="{FF2B5EF4-FFF2-40B4-BE49-F238E27FC236}">
                <a16:creationId xmlns="" xmlns:a16="http://schemas.microsoft.com/office/drawing/2014/main" id="{FF6AFDD9-5359-4B4C-BEFE-EB927C9360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9013" y="2974975"/>
            <a:ext cx="51339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kumimoji="0" lang="ko-KR" altLang="en-US" sz="54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도면해석 자동화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="" xmlns:a16="http://schemas.microsoft.com/office/drawing/2014/main" id="{AFF6050A-DFDD-4F06-BC9C-C585EABA7622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B0C72B84-75DF-475F-B381-4E5FB180F787}"/>
              </a:ext>
            </a:extLst>
          </p:cNvPr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055" name="TextBox 7">
            <a:extLst>
              <a:ext uri="{FF2B5EF4-FFF2-40B4-BE49-F238E27FC236}">
                <a16:creationId xmlns="" xmlns:a16="http://schemas.microsoft.com/office/drawing/2014/main" id="{29FFD440-D6DD-4249-9A52-398FAF5848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663" y="4022725"/>
            <a:ext cx="37417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인공지능 융합학과 </a:t>
            </a:r>
            <a:r>
              <a:rPr kumimoji="0" lang="en-US" altLang="ko-KR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2021137675 </a:t>
            </a:r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서승훈</a:t>
            </a:r>
            <a:endParaRPr kumimoji="0" lang="en-US" altLang="ko-KR" sz="1600" b="1">
              <a:solidFill>
                <a:schemeClr val="bg1"/>
              </a:solidFill>
              <a:latin typeface="Arial" panose="020B0604020202020204" pitchFamily="34" charset="0"/>
              <a:ea typeface="나눔스퀘어라운드 Regular"/>
              <a:cs typeface="나눔스퀘어라운드 Regular"/>
            </a:endParaRPr>
          </a:p>
          <a:p>
            <a:pPr algn="ctr" eaLnBrk="1" hangingPunct="1"/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로봇공학과 </a:t>
            </a:r>
            <a:r>
              <a:rPr kumimoji="0" lang="en-US" altLang="ko-KR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2018043381 </a:t>
            </a:r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이지화</a:t>
            </a:r>
          </a:p>
        </p:txBody>
      </p:sp>
    </p:spTree>
  </p:cSld>
  <p:clrMapOvr>
    <a:masterClrMapping/>
  </p:clrMapOvr>
  <p:transition advTm="547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</a:endParaRPr>
          </a:p>
        </p:txBody>
      </p:sp>
      <p:pic>
        <p:nvPicPr>
          <p:cNvPr id="5" name="Picture 5" descr="C:\Users\cailab\Desktop\sfefe.PNG"/>
          <p:cNvPicPr>
            <a:picLocks noChangeAspect="1" noChangeArrowheads="1"/>
          </p:cNvPicPr>
          <p:nvPr/>
        </p:nvPicPr>
        <p:blipFill>
          <a:blip r:embed="rId2"/>
          <a:srcRect r="76080"/>
          <a:stretch>
            <a:fillRect/>
          </a:stretch>
        </p:blipFill>
        <p:spPr bwMode="auto">
          <a:xfrm>
            <a:off x="409575" y="1987549"/>
            <a:ext cx="3543300" cy="4379913"/>
          </a:xfrm>
          <a:prstGeom prst="rect">
            <a:avLst/>
          </a:prstGeom>
          <a:noFill/>
        </p:spPr>
      </p:pic>
      <p:cxnSp>
        <p:nvCxnSpPr>
          <p:cNvPr id="20" name="직선 화살표 연결선 19"/>
          <p:cNvCxnSpPr/>
          <p:nvPr/>
        </p:nvCxnSpPr>
        <p:spPr>
          <a:xfrm rot="16200000" flipV="1">
            <a:off x="7662863" y="41671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V="1">
            <a:off x="7953376" y="41529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 rot="10800000">
            <a:off x="7572375" y="41338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/>
          <p:nvPr/>
        </p:nvCxnSpPr>
        <p:spPr>
          <a:xfrm rot="16200000" flipV="1">
            <a:off x="8424863" y="422433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/>
          <p:nvPr/>
        </p:nvCxnSpPr>
        <p:spPr>
          <a:xfrm flipV="1">
            <a:off x="8715376" y="421005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 rot="10800000">
            <a:off x="8334375" y="419100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 rot="16200000" flipV="1">
            <a:off x="6872288" y="42052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 flipV="1">
            <a:off x="7162801" y="41910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 rot="10800000">
            <a:off x="6781800" y="41719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rot="16200000" flipV="1">
            <a:off x="7700963" y="4843462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 flipV="1">
            <a:off x="7991476" y="4829175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rot="10800000">
            <a:off x="7610475" y="4810125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/>
          <p:nvPr/>
        </p:nvCxnSpPr>
        <p:spPr>
          <a:xfrm rot="16200000" flipV="1">
            <a:off x="10034588" y="5262562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/>
          <p:nvPr/>
        </p:nvCxnSpPr>
        <p:spPr>
          <a:xfrm flipV="1">
            <a:off x="10325101" y="5248275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 rot="10800000">
            <a:off x="9944100" y="5229225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/>
          <p:nvPr/>
        </p:nvCxnSpPr>
        <p:spPr>
          <a:xfrm rot="16200000" flipV="1">
            <a:off x="5167313" y="53101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5457826" y="52959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 rot="10800000">
            <a:off x="5076825" y="52768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6600825" y="38100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8372475" y="3819525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4972050" y="4962525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9858375" y="49149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7486650" y="38100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6477000" y="3733799"/>
            <a:ext cx="2886075" cy="225742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4838700" y="2781299"/>
            <a:ext cx="6115050" cy="349567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13"/>
          <p:cNvSpPr txBox="1">
            <a:spLocks noChangeArrowheads="1"/>
          </p:cNvSpPr>
          <p:nvPr/>
        </p:nvSpPr>
        <p:spPr bwMode="auto">
          <a:xfrm>
            <a:off x="5953124" y="1884365"/>
            <a:ext cx="3867151" cy="113261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ko-KR" altLang="en-US" sz="1600" b="1" dirty="0">
                <a:latin typeface="210 옴니고딕 030"/>
              </a:rPr>
              <a:t>      </a:t>
            </a:r>
            <a:endParaRPr kumimoji="0" lang="en-US" altLang="ko-KR" sz="1600" b="1" dirty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 dirty="0">
                <a:latin typeface="210 옴니고딕 030"/>
              </a:rPr>
              <a:t>    </a:t>
            </a: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OVR Player Controller Prefab</a:t>
            </a:r>
          </a:p>
        </p:txBody>
      </p:sp>
      <p:sp>
        <p:nvSpPr>
          <p:cNvPr id="64" name="TextBox 13"/>
          <p:cNvSpPr txBox="1">
            <a:spLocks noChangeArrowheads="1"/>
          </p:cNvSpPr>
          <p:nvPr/>
        </p:nvSpPr>
        <p:spPr bwMode="auto">
          <a:xfrm>
            <a:off x="5086350" y="4505324"/>
            <a:ext cx="819150" cy="44832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LH</a:t>
            </a:r>
          </a:p>
        </p:txBody>
      </p:sp>
      <p:sp>
        <p:nvSpPr>
          <p:cNvPr id="65" name="TextBox 13"/>
          <p:cNvSpPr txBox="1">
            <a:spLocks noChangeArrowheads="1"/>
          </p:cNvSpPr>
          <p:nvPr/>
        </p:nvSpPr>
        <p:spPr bwMode="auto">
          <a:xfrm>
            <a:off x="9944100" y="4410074"/>
            <a:ext cx="819150" cy="44832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RH</a:t>
            </a:r>
          </a:p>
        </p:txBody>
      </p:sp>
      <p:sp>
        <p:nvSpPr>
          <p:cNvPr id="66" name="TextBox 13"/>
          <p:cNvSpPr txBox="1">
            <a:spLocks noChangeArrowheads="1"/>
          </p:cNvSpPr>
          <p:nvPr/>
        </p:nvSpPr>
        <p:spPr bwMode="auto">
          <a:xfrm>
            <a:off x="6953250" y="3238499"/>
            <a:ext cx="1990726" cy="492443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Tracking Space</a:t>
            </a:r>
          </a:p>
        </p:txBody>
      </p:sp>
      <p:sp>
        <p:nvSpPr>
          <p:cNvPr id="67" name="TextBox 13"/>
          <p:cNvSpPr txBox="1">
            <a:spLocks noChangeArrowheads="1"/>
          </p:cNvSpPr>
          <p:nvPr/>
        </p:nvSpPr>
        <p:spPr bwMode="auto">
          <a:xfrm>
            <a:off x="9972674" y="3676649"/>
            <a:ext cx="2219326" cy="492443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OVR Camera Rig</a:t>
            </a:r>
          </a:p>
        </p:txBody>
      </p:sp>
      <p:cxnSp>
        <p:nvCxnSpPr>
          <p:cNvPr id="69" name="직선 연결선 68"/>
          <p:cNvCxnSpPr>
            <a:stCxn id="51" idx="3"/>
            <a:endCxn id="67" idx="1"/>
          </p:cNvCxnSpPr>
          <p:nvPr/>
        </p:nvCxnSpPr>
        <p:spPr>
          <a:xfrm flipV="1">
            <a:off x="9258300" y="3922871"/>
            <a:ext cx="714374" cy="24907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advTm="703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2.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4641720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  <a:ea typeface="+mn-ea"/>
              </a:rPr>
              <a:t>One Source Multi Platform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3074" name="Picture 2" descr="C:\Users\cailab\Desktop\gsef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4025" y="2063750"/>
            <a:ext cx="4222750" cy="4239419"/>
          </a:xfrm>
          <a:prstGeom prst="rect">
            <a:avLst/>
          </a:prstGeom>
          <a:noFill/>
        </p:spPr>
      </p:pic>
      <p:sp>
        <p:nvSpPr>
          <p:cNvPr id="8" name="직사각형 7"/>
          <p:cNvSpPr/>
          <p:nvPr/>
        </p:nvSpPr>
        <p:spPr>
          <a:xfrm>
            <a:off x="5334000" y="2686051"/>
            <a:ext cx="609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ea typeface="210 옴니고딕 030"/>
              </a:rPr>
              <a:t>하나의 </a:t>
            </a:r>
            <a:r>
              <a:rPr lang="en-US" altLang="ko-KR" sz="2000" b="1" dirty="0">
                <a:ea typeface="210 옴니고딕 030"/>
              </a:rPr>
              <a:t>Script</a:t>
            </a:r>
            <a:r>
              <a:rPr lang="ko-KR" altLang="en-US" sz="2000" b="1" dirty="0">
                <a:ea typeface="210 옴니고딕 030"/>
              </a:rPr>
              <a:t>로 </a:t>
            </a:r>
            <a:r>
              <a:rPr lang="en-US" altLang="ko-KR" sz="2000" b="1" dirty="0">
                <a:ea typeface="210 옴니고딕 030"/>
              </a:rPr>
              <a:t>PC, Oculus </a:t>
            </a:r>
            <a:r>
              <a:rPr lang="ko-KR" altLang="en-US" sz="2000" b="1" dirty="0">
                <a:ea typeface="210 옴니고딕 030"/>
              </a:rPr>
              <a:t>모두 구동가능</a:t>
            </a:r>
            <a:endParaRPr lang="en-US" altLang="ko-KR" sz="2000" b="1" dirty="0">
              <a:ea typeface="210 옴니고딕 030"/>
            </a:endParaRPr>
          </a:p>
          <a:p>
            <a:endParaRPr lang="en-US" altLang="ko-KR" sz="2000" b="1" dirty="0">
              <a:ea typeface="210 옴니고딕 030"/>
            </a:endParaRPr>
          </a:p>
          <a:p>
            <a:endParaRPr lang="en-US" altLang="ko-KR" sz="2000" b="1" dirty="0">
              <a:ea typeface="210 옴니고딕 030"/>
            </a:endParaRPr>
          </a:p>
          <a:p>
            <a:r>
              <a:rPr lang="ko-KR" altLang="en-US" sz="2000" b="1" dirty="0" err="1">
                <a:ea typeface="210 옴니고딕 030"/>
              </a:rPr>
              <a:t>개발시</a:t>
            </a:r>
            <a:r>
              <a:rPr lang="en-US" altLang="ko-KR" sz="2000" b="1" dirty="0">
                <a:ea typeface="210 옴니고딕 030"/>
              </a:rPr>
              <a:t>, Oculus </a:t>
            </a:r>
            <a:r>
              <a:rPr lang="ko-KR" altLang="en-US" sz="2000" b="1" dirty="0">
                <a:ea typeface="210 옴니고딕 030"/>
              </a:rPr>
              <a:t>기기를 장착하여</a:t>
            </a:r>
            <a:r>
              <a:rPr lang="en-US" altLang="ko-KR" sz="2000" b="1" dirty="0">
                <a:ea typeface="210 옴니고딕 030"/>
              </a:rPr>
              <a:t>, Test</a:t>
            </a:r>
            <a:r>
              <a:rPr lang="ko-KR" altLang="en-US" sz="2000" b="1" dirty="0">
                <a:ea typeface="210 옴니고딕 030"/>
              </a:rPr>
              <a:t>할 수 없으므로</a:t>
            </a:r>
            <a:r>
              <a:rPr lang="en-US" altLang="ko-KR" sz="2000" b="1" dirty="0">
                <a:ea typeface="210 옴니고딕 030"/>
              </a:rPr>
              <a:t>, </a:t>
            </a:r>
            <a:r>
              <a:rPr lang="ko-KR" altLang="en-US" sz="2000" b="1" dirty="0">
                <a:ea typeface="210 옴니고딕 030"/>
              </a:rPr>
              <a:t>왼쪽과 같이 </a:t>
            </a:r>
            <a:r>
              <a:rPr lang="ko-KR" altLang="en-US" sz="2000" b="1" dirty="0" err="1">
                <a:ea typeface="210 옴니고딕 030"/>
              </a:rPr>
              <a:t>조건문을</a:t>
            </a:r>
            <a:r>
              <a:rPr lang="ko-KR" altLang="en-US" sz="2000" b="1" dirty="0">
                <a:ea typeface="210 옴니고딕 030"/>
              </a:rPr>
              <a:t> 토대로</a:t>
            </a:r>
            <a:r>
              <a:rPr lang="en-US" altLang="ko-KR" sz="2000" b="1" dirty="0">
                <a:ea typeface="210 옴니고딕 030"/>
              </a:rPr>
              <a:t>, </a:t>
            </a:r>
            <a:r>
              <a:rPr lang="ko-KR" altLang="en-US" sz="2000" b="1" dirty="0">
                <a:ea typeface="210 옴니고딕 030"/>
              </a:rPr>
              <a:t>작성</a:t>
            </a:r>
            <a:endParaRPr lang="en-US" altLang="ko-KR" sz="2000" b="1" dirty="0">
              <a:ea typeface="210 옴니고딕 030"/>
            </a:endParaRPr>
          </a:p>
        </p:txBody>
      </p:sp>
    </p:spTree>
  </p:cSld>
  <p:clrMapOvr>
    <a:masterClrMapping/>
  </p:clrMapOvr>
  <p:transition advTm="703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grpSpLocks/>
          </p:cNvGrpSpPr>
          <p:nvPr/>
        </p:nvGrpSpPr>
        <p:grpSpPr bwMode="auto">
          <a:xfrm>
            <a:off x="8116888" y="512763"/>
            <a:ext cx="3656012" cy="3695700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1480" y="832350"/>
              <a:ext cx="1346214" cy="115905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172" y="606128"/>
              <a:ext cx="1344626" cy="115905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3861" y="1657064"/>
              <a:ext cx="1344626" cy="1159054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022" y="2403197"/>
              <a:ext cx="1344626" cy="1159054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494" y="2957241"/>
              <a:ext cx="1344627" cy="115905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51" y="1555463"/>
              <a:ext cx="1344626" cy="115905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3" name="그룹 5"/>
          <p:cNvGrpSpPr>
            <a:grpSpLocks/>
          </p:cNvGrpSpPr>
          <p:nvPr/>
        </p:nvGrpSpPr>
        <p:grpSpPr bwMode="auto">
          <a:xfrm>
            <a:off x="527050" y="2211388"/>
            <a:ext cx="5187950" cy="2100219"/>
            <a:chOff x="527769" y="1728426"/>
            <a:chExt cx="5187231" cy="2099776"/>
          </a:xfrm>
        </p:grpSpPr>
        <p:sp>
          <p:nvSpPr>
            <p:cNvPr id="18" name="TextBox 17"/>
            <p:cNvSpPr txBox="1"/>
            <p:nvPr/>
          </p:nvSpPr>
          <p:spPr bwMode="auto">
            <a:xfrm>
              <a:off x="558064" y="3058923"/>
              <a:ext cx="2319544" cy="76927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4400" b="1" spc="-150" dirty="0" err="1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향후계획</a:t>
              </a:r>
              <a:endParaRPr kumimoji="0" lang="ko-KR" altLang="en-US" sz="4400" b="1" spc="-150" dirty="0">
                <a:solidFill>
                  <a:schemeClr val="bg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7769" y="1728426"/>
              <a:ext cx="3187091" cy="13234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3.</a:t>
              </a:r>
              <a:endParaRPr kumimoji="0"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704" y="2945781"/>
              <a:ext cx="507929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advTm="234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3.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646238" cy="5540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 dirty="0" err="1">
                <a:solidFill>
                  <a:schemeClr val="accent4"/>
                </a:solidFill>
                <a:latin typeface="+mj-ea"/>
                <a:ea typeface="+mn-ea"/>
              </a:rPr>
              <a:t>향후계획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21510" name="TextBox 11"/>
          <p:cNvSpPr txBox="1">
            <a:spLocks noChangeArrowheads="1"/>
          </p:cNvSpPr>
          <p:nvPr/>
        </p:nvSpPr>
        <p:spPr bwMode="auto">
          <a:xfrm>
            <a:off x="0" y="1720850"/>
            <a:ext cx="12192000" cy="3683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>
                <a:latin typeface="210 옴니고딕 030"/>
              </a:rPr>
              <a:t>      </a:t>
            </a:r>
          </a:p>
        </p:txBody>
      </p:sp>
      <p:sp>
        <p:nvSpPr>
          <p:cNvPr id="21511" name="TextBox 13"/>
          <p:cNvSpPr txBox="1">
            <a:spLocks noChangeArrowheads="1"/>
          </p:cNvSpPr>
          <p:nvPr/>
        </p:nvSpPr>
        <p:spPr bwMode="auto">
          <a:xfrm>
            <a:off x="0" y="1617663"/>
            <a:ext cx="12192000" cy="528760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ko-KR" altLang="en-US" sz="1600" b="1" dirty="0">
                <a:latin typeface="210 옴니고딕 030"/>
              </a:rPr>
              <a:t>      </a:t>
            </a:r>
            <a:endParaRPr kumimoji="0" lang="en-US" altLang="ko-KR" sz="16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342900" indent="-342900" algn="just"/>
            <a:r>
              <a:rPr kumimoji="0" lang="en-US" altLang="ko-KR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1. </a:t>
            </a:r>
            <a:r>
              <a:rPr kumimoji="0" lang="en-US" altLang="ko-KR" sz="2000" b="1" dirty="0" err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Metaverse</a:t>
            </a:r>
            <a:r>
              <a:rPr kumimoji="0" lang="en-US" altLang="ko-KR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Challenge</a:t>
            </a:r>
            <a:endParaRPr kumimoji="0" lang="en-US" altLang="ko-KR" sz="20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r>
              <a:rPr kumimoji="0" lang="en-US" altLang="ko-KR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5</a:t>
            </a:r>
            <a:r>
              <a:rPr kumimoji="0" lang="ko-KR" altLang="en-US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주차 학습진행               </a:t>
            </a:r>
            <a:endParaRPr kumimoji="0" lang="en-US" altLang="ko-KR" sz="15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  2. </a:t>
            </a:r>
            <a:r>
              <a:rPr kumimoji="0" lang="ko-KR" altLang="en-US" sz="2000" b="1" dirty="0" smtClean="0">
                <a:latin typeface="210 옴니고딕 030"/>
              </a:rPr>
              <a:t>도면해석 결과파일  수정</a:t>
            </a:r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endParaRPr kumimoji="0" lang="en-US" altLang="ko-KR" sz="2000" b="1" dirty="0" smtClean="0">
              <a:latin typeface="210 옴니고딕 030"/>
            </a:endParaRP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/>
              </a:rPr>
              <a:t>  3.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미니프로젝트 진행</a:t>
            </a:r>
            <a:endParaRPr kumimoji="0" lang="en-US" altLang="ko-KR" sz="20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/>
                <a:ea typeface="210 옴니고딕 030" panose="02020603020101020101" pitchFamily="18" charset="-127"/>
              </a:rPr>
              <a:t>     </a:t>
            </a:r>
            <a:r>
              <a:rPr kumimoji="0" lang="en-US" altLang="ko-KR" sz="2000" b="1" dirty="0" smtClean="0">
                <a:latin typeface="210 옴니고딕 030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2d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도면에서 벽에 해당하는 좌표들을 추출했다고 가정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(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텍스트 형태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</a:t>
            </a: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해당 좌표들을 이용해서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UNITY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3D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로 자동 생성할 수 있도록 구현</a:t>
            </a:r>
            <a:endParaRPr kumimoji="0" lang="en-US" altLang="ko-KR" sz="20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=&gt;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ko-KR" altLang="en-US" sz="2000" b="1" dirty="0" err="1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유니티와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C#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익히기</a:t>
            </a:r>
            <a:endParaRPr kumimoji="0" lang="en-US" altLang="ko-KR" sz="20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 algn="just">
              <a:lnSpc>
                <a:spcPct val="130000"/>
              </a:lnSpc>
            </a:pPr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  4. 2D </a:t>
            </a:r>
            <a:r>
              <a:rPr kumimoji="0" lang="en-US" altLang="ko-KR" sz="2000" b="1" dirty="0">
                <a:latin typeface="210 옴니고딕 030"/>
              </a:rPr>
              <a:t>to 3D</a:t>
            </a:r>
            <a:r>
              <a:rPr kumimoji="0" lang="ko-KR" altLang="en-US" sz="2000" b="1" dirty="0">
                <a:latin typeface="210 옴니고딕 030"/>
              </a:rPr>
              <a:t>화 </a:t>
            </a:r>
            <a:r>
              <a:rPr kumimoji="0" lang="ko-KR" altLang="en-US" sz="2000" b="1" dirty="0" smtClean="0">
                <a:latin typeface="210 옴니고딕 030"/>
              </a:rPr>
              <a:t>논문 및 관련 기술탐색</a:t>
            </a:r>
            <a:endParaRPr kumimoji="0" lang="en-US" altLang="ko-KR" sz="2000" b="1" dirty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      </a:t>
            </a: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      </a:t>
            </a:r>
          </a:p>
        </p:txBody>
      </p:sp>
    </p:spTree>
  </p:cSld>
  <p:clrMapOvr>
    <a:masterClrMapping/>
  </p:clrMapOvr>
  <p:transition advTm="189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그림 7"/>
          <p:cNvPicPr>
            <a:picLocks noChangeAspect="1"/>
          </p:cNvPicPr>
          <p:nvPr/>
        </p:nvPicPr>
        <p:blipFill>
          <a:blip r:embed="rId2"/>
          <a:srcRect t="3906" b="11720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직사각형 21"/>
          <p:cNvSpPr/>
          <p:nvPr/>
        </p:nvSpPr>
        <p:spPr>
          <a:xfrm>
            <a:off x="-44450" y="0"/>
            <a:ext cx="12236450" cy="6858000"/>
          </a:xfrm>
          <a:prstGeom prst="rect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1219200" y="1524000"/>
            <a:ext cx="388938" cy="388938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077" name="TextBox 8"/>
          <p:cNvSpPr txBox="1">
            <a:spLocks noChangeArrowheads="1"/>
          </p:cNvSpPr>
          <p:nvPr/>
        </p:nvSpPr>
        <p:spPr bwMode="auto">
          <a:xfrm>
            <a:off x="1714500" y="1549400"/>
            <a:ext cx="544513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001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3078" name="TextBox 9"/>
          <p:cNvSpPr txBox="1">
            <a:spLocks noChangeArrowheads="1"/>
          </p:cNvSpPr>
          <p:nvPr/>
        </p:nvSpPr>
        <p:spPr bwMode="auto">
          <a:xfrm>
            <a:off x="1712913" y="3389313"/>
            <a:ext cx="60325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002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59013" y="1549400"/>
            <a:ext cx="1762125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pc="-150" dirty="0">
                <a:solidFill>
                  <a:schemeClr val="bg1"/>
                </a:solidFill>
                <a:latin typeface="+mn-lt"/>
                <a:ea typeface="+mn-ea"/>
              </a:rPr>
              <a:t>Unity </a:t>
            </a:r>
            <a:r>
              <a:rPr kumimoji="0" lang="ko-KR" altLang="en-US" spc="-150" dirty="0">
                <a:solidFill>
                  <a:schemeClr val="bg1"/>
                </a:solidFill>
                <a:latin typeface="+mn-lt"/>
                <a:ea typeface="+mn-ea"/>
              </a:rPr>
              <a:t>학습 이지화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60600" y="3389313"/>
            <a:ext cx="1762125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pc="-150" dirty="0">
                <a:solidFill>
                  <a:schemeClr val="bg1"/>
                </a:solidFill>
                <a:latin typeface="+mn-lt"/>
                <a:ea typeface="+mn-ea"/>
              </a:rPr>
              <a:t>Unity </a:t>
            </a:r>
            <a:r>
              <a:rPr kumimoji="0" lang="ko-KR" altLang="en-US" spc="-150" dirty="0">
                <a:solidFill>
                  <a:schemeClr val="bg1"/>
                </a:solidFill>
                <a:latin typeface="+mn-lt"/>
                <a:ea typeface="+mn-ea"/>
              </a:rPr>
              <a:t>학습 서승훈</a:t>
            </a:r>
          </a:p>
        </p:txBody>
      </p:sp>
      <p:sp>
        <p:nvSpPr>
          <p:cNvPr id="3081" name="TextBox 16"/>
          <p:cNvSpPr txBox="1">
            <a:spLocks noChangeArrowheads="1"/>
          </p:cNvSpPr>
          <p:nvPr/>
        </p:nvSpPr>
        <p:spPr bwMode="auto">
          <a:xfrm>
            <a:off x="2259013" y="1951038"/>
            <a:ext cx="3541712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</a:pPr>
            <a:endParaRPr kumimoji="0" lang="en-US" altLang="ko-KR" sz="140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endParaRPr kumimoji="0" lang="ko-KR" altLang="en-US" sz="1400">
              <a:solidFill>
                <a:schemeClr val="bg1"/>
              </a:solidFill>
              <a:latin typeface="Noto Sans CJK KR Thin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/>
          <p:cNvSpPr/>
          <p:nvPr/>
        </p:nvSpPr>
        <p:spPr>
          <a:xfrm>
            <a:off x="1220788" y="3389313"/>
            <a:ext cx="388937" cy="388937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084" name="TextBox 27"/>
          <p:cNvSpPr txBox="1">
            <a:spLocks noChangeArrowheads="1"/>
          </p:cNvSpPr>
          <p:nvPr/>
        </p:nvSpPr>
        <p:spPr bwMode="auto">
          <a:xfrm>
            <a:off x="887413" y="588963"/>
            <a:ext cx="13716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CONTENTS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785350" y="6457950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086" name="TextBox 33"/>
          <p:cNvSpPr txBox="1">
            <a:spLocks noChangeArrowheads="1"/>
          </p:cNvSpPr>
          <p:nvPr/>
        </p:nvSpPr>
        <p:spPr bwMode="auto">
          <a:xfrm>
            <a:off x="2273300" y="1963738"/>
            <a:ext cx="3541713" cy="93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옵션 추가 구현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게임오버 구현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게임 </a:t>
            </a:r>
            <a:r>
              <a:rPr kumimoji="0" lang="ko-KR" altLang="en-US" sz="1400" dirty="0" err="1">
                <a:solidFill>
                  <a:schemeClr val="bg1"/>
                </a:solidFill>
                <a:latin typeface="Noto Sans CJK KR Thin"/>
              </a:rPr>
              <a:t>빌드</a:t>
            </a: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 후 실행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</p:txBody>
      </p:sp>
      <p:sp>
        <p:nvSpPr>
          <p:cNvPr id="3087" name="TextBox 14"/>
          <p:cNvSpPr txBox="1">
            <a:spLocks noChangeArrowheads="1"/>
          </p:cNvSpPr>
          <p:nvPr/>
        </p:nvSpPr>
        <p:spPr bwMode="auto">
          <a:xfrm>
            <a:off x="2262188" y="3906838"/>
            <a:ext cx="3609975" cy="652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Oculus</a:t>
            </a: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One Source </a:t>
            </a:r>
            <a:r>
              <a:rPr kumimoji="0" lang="en-US" altLang="ko-KR" sz="1400" dirty="0" err="1">
                <a:solidFill>
                  <a:schemeClr val="bg1"/>
                </a:solidFill>
                <a:latin typeface="Noto Sans CJK KR Thin"/>
              </a:rPr>
              <a:t>Mulit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 Platform</a:t>
            </a:r>
          </a:p>
        </p:txBody>
      </p:sp>
      <p:sp>
        <p:nvSpPr>
          <p:cNvPr id="16" name="TextBox 9"/>
          <p:cNvSpPr txBox="1">
            <a:spLocks noChangeArrowheads="1"/>
          </p:cNvSpPr>
          <p:nvPr/>
        </p:nvSpPr>
        <p:spPr bwMode="auto">
          <a:xfrm>
            <a:off x="1687513" y="5075238"/>
            <a:ext cx="56938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 dirty="0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003</a:t>
            </a:r>
            <a:endParaRPr kumimoji="0" lang="ko-KR" altLang="en-US" dirty="0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35200" y="5075238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 err="1">
                <a:solidFill>
                  <a:schemeClr val="bg1"/>
                </a:solidFill>
                <a:latin typeface="+mn-lt"/>
                <a:ea typeface="+mn-ea"/>
              </a:rPr>
              <a:t>향후계획</a:t>
            </a:r>
            <a:endParaRPr kumimoji="0" lang="ko-KR" altLang="en-US" spc="-15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1195388" y="5075238"/>
            <a:ext cx="388937" cy="388937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TextBox 14"/>
          <p:cNvSpPr txBox="1">
            <a:spLocks noChangeArrowheads="1"/>
          </p:cNvSpPr>
          <p:nvPr/>
        </p:nvSpPr>
        <p:spPr bwMode="auto">
          <a:xfrm>
            <a:off x="2260800" y="5459413"/>
            <a:ext cx="3609975" cy="1212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 err="1">
                <a:solidFill>
                  <a:schemeClr val="bg1"/>
                </a:solidFill>
                <a:latin typeface="Noto Sans CJK KR Thin"/>
              </a:rPr>
              <a:t>Metaverse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 </a:t>
            </a: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학습 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5</a:t>
            </a: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주차</a:t>
            </a:r>
            <a:endParaRPr kumimoji="0" lang="en-US" altLang="ko-KR" sz="1400" dirty="0" smtClean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도면해석결과 파일 수정</a:t>
            </a:r>
            <a:endParaRPr kumimoji="0" lang="en-US" altLang="ko-KR" sz="1400" dirty="0" smtClean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공간좌표를 가지고 </a:t>
            </a:r>
            <a:r>
              <a:rPr kumimoji="0" lang="en-US" altLang="ko-KR" sz="1400" dirty="0" smtClean="0">
                <a:solidFill>
                  <a:schemeClr val="bg1"/>
                </a:solidFill>
                <a:latin typeface="Noto Sans CJK KR Thin"/>
              </a:rPr>
              <a:t>Unity</a:t>
            </a: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에 띄우기</a:t>
            </a:r>
            <a:endParaRPr kumimoji="0" lang="en-US" altLang="ko-KR" sz="1400" dirty="0" smtClean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 smtClean="0">
                <a:solidFill>
                  <a:schemeClr val="bg1"/>
                </a:solidFill>
                <a:latin typeface="Noto Sans CJK KR Thin"/>
              </a:rPr>
              <a:t>2D 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to 3D</a:t>
            </a: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관련 논문 탐색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</p:txBody>
      </p:sp>
    </p:spTree>
  </p:cSld>
  <p:clrMapOvr>
    <a:masterClrMapping/>
  </p:clrMapOvr>
  <p:transition advTm="375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grpSpLocks/>
          </p:cNvGrpSpPr>
          <p:nvPr/>
        </p:nvGrpSpPr>
        <p:grpSpPr bwMode="auto">
          <a:xfrm>
            <a:off x="8116888" y="512763"/>
            <a:ext cx="3656012" cy="3695700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1480" y="832350"/>
              <a:ext cx="1346214" cy="115905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172" y="606128"/>
              <a:ext cx="1344626" cy="115905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3861" y="1657064"/>
              <a:ext cx="1344626" cy="1159054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022" y="2403197"/>
              <a:ext cx="1344626" cy="1159054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494" y="2957241"/>
              <a:ext cx="1344627" cy="115905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51" y="1555463"/>
              <a:ext cx="1344626" cy="115905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3" name="그룹 5"/>
          <p:cNvGrpSpPr>
            <a:grpSpLocks/>
          </p:cNvGrpSpPr>
          <p:nvPr/>
        </p:nvGrpSpPr>
        <p:grpSpPr bwMode="auto">
          <a:xfrm>
            <a:off x="527050" y="2211388"/>
            <a:ext cx="5187950" cy="2100262"/>
            <a:chOff x="527769" y="1728426"/>
            <a:chExt cx="5187231" cy="2099819"/>
          </a:xfrm>
        </p:grpSpPr>
        <p:sp>
          <p:nvSpPr>
            <p:cNvPr id="18" name="TextBox 17"/>
            <p:cNvSpPr txBox="1"/>
            <p:nvPr/>
          </p:nvSpPr>
          <p:spPr bwMode="auto">
            <a:xfrm>
              <a:off x="558064" y="3058923"/>
              <a:ext cx="4749360" cy="76932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Unity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학습 </a:t>
              </a: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-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이지화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7769" y="1728426"/>
              <a:ext cx="2909771" cy="13234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1.</a:t>
              </a:r>
              <a:endParaRPr kumimoji="0"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704" y="2945781"/>
              <a:ext cx="507929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advTm="5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52C06290-92E4-47CC-9CC9-DB9CCC3277D4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3BB1799E-5391-4610-94E3-C4A3F0465DAD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D3F434A-EE07-4CDA-B1CC-066BAF1F8757}"/>
              </a:ext>
            </a:extLst>
          </p:cNvPr>
          <p:cNvSpPr txBox="1"/>
          <p:nvPr/>
        </p:nvSpPr>
        <p:spPr>
          <a:xfrm>
            <a:off x="1737670" y="613748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F23500B-C3A1-4ECC-9944-437E42C3A0BF}"/>
              </a:ext>
            </a:extLst>
          </p:cNvPr>
          <p:cNvSpPr txBox="1"/>
          <p:nvPr/>
        </p:nvSpPr>
        <p:spPr>
          <a:xfrm>
            <a:off x="2263775" y="644525"/>
            <a:ext cx="1762021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옵션 추가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="" xmlns:a16="http://schemas.microsoft.com/office/drawing/2014/main" id="{6DA8CAE8-4048-466A-944E-AD197DA34E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9293" y="6170484"/>
            <a:ext cx="5145087" cy="393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1600" b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오른쪽 상단 버튼을 더블클릭 했을 때 화면</a:t>
            </a:r>
            <a:endParaRPr kumimoji="0" lang="en-US" altLang="ko-KR" sz="1600" b="1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F9F3F7D3-8F90-4F3C-97DD-E48B24B869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-1" r="647"/>
          <a:stretch/>
        </p:blipFill>
        <p:spPr>
          <a:xfrm>
            <a:off x="421158" y="1942331"/>
            <a:ext cx="7641358" cy="4121099"/>
          </a:xfrm>
          <a:prstGeom prst="rect">
            <a:avLst/>
          </a:prstGeom>
        </p:spPr>
      </p:pic>
      <p:grpSp>
        <p:nvGrpSpPr>
          <p:cNvPr id="3" name="그룹 23">
            <a:extLst>
              <a:ext uri="{FF2B5EF4-FFF2-40B4-BE49-F238E27FC236}">
                <a16:creationId xmlns="" xmlns:a16="http://schemas.microsoft.com/office/drawing/2014/main" id="{918C28AE-0359-4EED-8694-7EDF2D70114C}"/>
              </a:ext>
            </a:extLst>
          </p:cNvPr>
          <p:cNvGrpSpPr/>
          <p:nvPr/>
        </p:nvGrpSpPr>
        <p:grpSpPr>
          <a:xfrm>
            <a:off x="5646420" y="2026644"/>
            <a:ext cx="6124422" cy="3952473"/>
            <a:chOff x="5646420" y="2026644"/>
            <a:chExt cx="6124422" cy="3952473"/>
          </a:xfrm>
        </p:grpSpPr>
        <p:pic>
          <p:nvPicPr>
            <p:cNvPr id="8" name="그림 7">
              <a:extLst>
                <a:ext uri="{FF2B5EF4-FFF2-40B4-BE49-F238E27FC236}">
                  <a16:creationId xmlns="" xmlns:a16="http://schemas.microsoft.com/office/drawing/2014/main" id="{A7158E2A-B5A2-4DE1-9511-BAC4718900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334" t="32456" r="42666" b="28926"/>
            <a:stretch/>
          </p:blipFill>
          <p:spPr>
            <a:xfrm>
              <a:off x="8905722" y="2026644"/>
              <a:ext cx="2865120" cy="3952473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="" xmlns:a16="http://schemas.microsoft.com/office/drawing/2014/main" id="{2D165E0D-6BF9-42CF-9D82-E629A857879A}"/>
                </a:ext>
              </a:extLst>
            </p:cNvPr>
            <p:cNvCxnSpPr/>
            <p:nvPr/>
          </p:nvCxnSpPr>
          <p:spPr>
            <a:xfrm flipV="1">
              <a:off x="5679440" y="2026644"/>
              <a:ext cx="3226282" cy="13058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="" xmlns:a16="http://schemas.microsoft.com/office/drawing/2014/main" id="{6F087583-EF27-4E17-B8D7-2A4907C530F2}"/>
                </a:ext>
              </a:extLst>
            </p:cNvPr>
            <p:cNvCxnSpPr>
              <a:cxnSpLocks/>
            </p:cNvCxnSpPr>
            <p:nvPr/>
          </p:nvCxnSpPr>
          <p:spPr>
            <a:xfrm>
              <a:off x="5646420" y="4888230"/>
              <a:ext cx="3259302" cy="1090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advTm="70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4FA8AFAB-3045-4174-A48E-93BEC3CDB166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A05F21B3-8C48-4349-BCCE-7C502034C8EB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F4DD06A-D55C-4AD1-84DD-FF3243E091CE}"/>
              </a:ext>
            </a:extLst>
          </p:cNvPr>
          <p:cNvSpPr txBox="1"/>
          <p:nvPr/>
        </p:nvSpPr>
        <p:spPr>
          <a:xfrm>
            <a:off x="1709094" y="652463"/>
            <a:ext cx="52610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2.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DE97784B-61A6-4A61-BFC4-5CB35005585E}"/>
              </a:ext>
            </a:extLst>
          </p:cNvPr>
          <p:cNvSpPr txBox="1"/>
          <p:nvPr/>
        </p:nvSpPr>
        <p:spPr>
          <a:xfrm>
            <a:off x="2263775" y="644525"/>
            <a:ext cx="1762021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게임 오버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CC2C3D4C-C020-4E37-A035-3F68125DC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86" y="1850986"/>
            <a:ext cx="7917085" cy="4239232"/>
          </a:xfrm>
          <a:prstGeom prst="rect">
            <a:avLst/>
          </a:prstGeom>
        </p:spPr>
      </p:pic>
      <p:grpSp>
        <p:nvGrpSpPr>
          <p:cNvPr id="3" name="그룹 16">
            <a:extLst>
              <a:ext uri="{FF2B5EF4-FFF2-40B4-BE49-F238E27FC236}">
                <a16:creationId xmlns="" xmlns:a16="http://schemas.microsoft.com/office/drawing/2014/main" id="{52D7DFC3-B2A8-4EFE-AF2D-3DA683860EA5}"/>
              </a:ext>
            </a:extLst>
          </p:cNvPr>
          <p:cNvGrpSpPr/>
          <p:nvPr/>
        </p:nvGrpSpPr>
        <p:grpSpPr>
          <a:xfrm>
            <a:off x="5879939" y="2610572"/>
            <a:ext cx="6180881" cy="3009419"/>
            <a:chOff x="5879939" y="2610572"/>
            <a:chExt cx="6180881" cy="3009419"/>
          </a:xfrm>
        </p:grpSpPr>
        <p:pic>
          <p:nvPicPr>
            <p:cNvPr id="13" name="그림 12">
              <a:extLst>
                <a:ext uri="{FF2B5EF4-FFF2-40B4-BE49-F238E27FC236}">
                  <a16:creationId xmlns="" xmlns:a16="http://schemas.microsoft.com/office/drawing/2014/main" id="{114CAA65-76E4-4A4F-B7AC-360D146736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519" t="32443" r="31266" b="29122"/>
            <a:stretch/>
          </p:blipFill>
          <p:spPr>
            <a:xfrm>
              <a:off x="6618789" y="2610572"/>
              <a:ext cx="5442031" cy="3009419"/>
            </a:xfrm>
            <a:prstGeom prst="rect">
              <a:avLst/>
            </a:prstGeom>
          </p:spPr>
        </p:pic>
        <p:cxnSp>
          <p:nvCxnSpPr>
            <p:cNvPr id="15" name="직선 연결선 14">
              <a:extLst>
                <a:ext uri="{FF2B5EF4-FFF2-40B4-BE49-F238E27FC236}">
                  <a16:creationId xmlns="" xmlns:a16="http://schemas.microsoft.com/office/drawing/2014/main" id="{61F9C126-A11A-4107-9202-4E44E47468DA}"/>
                </a:ext>
              </a:extLst>
            </p:cNvPr>
            <p:cNvCxnSpPr/>
            <p:nvPr/>
          </p:nvCxnSpPr>
          <p:spPr>
            <a:xfrm flipH="1">
              <a:off x="5879939" y="2610572"/>
              <a:ext cx="738850" cy="65348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="" xmlns:a16="http://schemas.microsoft.com/office/drawing/2014/main" id="{54ADEE97-12E1-4912-96EF-9A79885F953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79939" y="4889822"/>
              <a:ext cx="738850" cy="73016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15">
            <a:extLst>
              <a:ext uri="{FF2B5EF4-FFF2-40B4-BE49-F238E27FC236}">
                <a16:creationId xmlns="" xmlns:a16="http://schemas.microsoft.com/office/drawing/2014/main" id="{B74FB886-DDC7-4264-8722-9D17F7459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9293" y="6170484"/>
            <a:ext cx="5145087" cy="393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1600" b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적과 부딪혀 </a:t>
            </a:r>
            <a:r>
              <a:rPr kumimoji="0" lang="ko-KR" altLang="en-US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게임이 끝났을 때 화면</a:t>
            </a:r>
            <a:endParaRPr kumimoji="0" lang="en-US" altLang="ko-KR" sz="16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</p:cSld>
  <p:clrMapOvr>
    <a:masterClrMapping/>
  </p:clrMapOvr>
  <p:transition advTm="3240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4FA8AFAB-3045-4174-A48E-93BEC3CDB166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A05F21B3-8C48-4349-BCCE-7C502034C8EB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F4DD06A-D55C-4AD1-84DD-FF3243E091CE}"/>
              </a:ext>
            </a:extLst>
          </p:cNvPr>
          <p:cNvSpPr txBox="1"/>
          <p:nvPr/>
        </p:nvSpPr>
        <p:spPr>
          <a:xfrm>
            <a:off x="1709094" y="652463"/>
            <a:ext cx="52610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3.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DE97784B-61A6-4A61-BFC4-5CB35005585E}"/>
              </a:ext>
            </a:extLst>
          </p:cNvPr>
          <p:cNvSpPr txBox="1"/>
          <p:nvPr/>
        </p:nvSpPr>
        <p:spPr>
          <a:xfrm>
            <a:off x="2263775" y="644525"/>
            <a:ext cx="3089307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게임 빌드 후 실행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21" name="TextBox 15">
            <a:extLst>
              <a:ext uri="{FF2B5EF4-FFF2-40B4-BE49-F238E27FC236}">
                <a16:creationId xmlns="" xmlns:a16="http://schemas.microsoft.com/office/drawing/2014/main" id="{B74FB886-DDC7-4264-8722-9D17F7459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3456" y="3742244"/>
            <a:ext cx="5145087" cy="65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3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직접 실행</a:t>
            </a:r>
            <a:endParaRPr kumimoji="0" lang="en-US" altLang="ko-KR" sz="30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754607574"/>
      </p:ext>
    </p:extLst>
  </p:cSld>
  <p:clrMapOvr>
    <a:masterClrMapping/>
  </p:clrMapOvr>
  <p:transition advTm="32406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grpSpLocks/>
          </p:cNvGrpSpPr>
          <p:nvPr/>
        </p:nvGrpSpPr>
        <p:grpSpPr bwMode="auto">
          <a:xfrm>
            <a:off x="8116888" y="512763"/>
            <a:ext cx="3656012" cy="3695700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1480" y="832350"/>
              <a:ext cx="1346214" cy="115905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172" y="606128"/>
              <a:ext cx="1344626" cy="115905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3861" y="1657064"/>
              <a:ext cx="1344626" cy="1159054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022" y="2403197"/>
              <a:ext cx="1344626" cy="1159054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494" y="2957241"/>
              <a:ext cx="1344627" cy="115905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51" y="1555463"/>
              <a:ext cx="1344626" cy="115905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3" name="그룹 5"/>
          <p:cNvGrpSpPr>
            <a:grpSpLocks/>
          </p:cNvGrpSpPr>
          <p:nvPr/>
        </p:nvGrpSpPr>
        <p:grpSpPr bwMode="auto">
          <a:xfrm>
            <a:off x="527050" y="2211388"/>
            <a:ext cx="5187950" cy="2100262"/>
            <a:chOff x="527769" y="1728426"/>
            <a:chExt cx="5187231" cy="2099819"/>
          </a:xfrm>
        </p:grpSpPr>
        <p:sp>
          <p:nvSpPr>
            <p:cNvPr id="18" name="TextBox 17"/>
            <p:cNvSpPr txBox="1"/>
            <p:nvPr/>
          </p:nvSpPr>
          <p:spPr bwMode="auto">
            <a:xfrm>
              <a:off x="558064" y="3058923"/>
              <a:ext cx="4749360" cy="76932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Unity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학습 </a:t>
              </a: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-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서승훈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7769" y="1728426"/>
              <a:ext cx="3187091" cy="13234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2.</a:t>
              </a:r>
              <a:endParaRPr kumimoji="0"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704" y="2945781"/>
              <a:ext cx="507929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advTm="234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  <a:ea typeface="+mn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3" name="Picture 2" descr="C:\Users\cailab\Desktop\Oculu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6250" y="2740025"/>
            <a:ext cx="5200650" cy="2546016"/>
          </a:xfrm>
          <a:prstGeom prst="rect">
            <a:avLst/>
          </a:prstGeom>
          <a:noFill/>
        </p:spPr>
      </p:pic>
      <p:sp>
        <p:nvSpPr>
          <p:cNvPr id="10" name="직사각형 9"/>
          <p:cNvSpPr/>
          <p:nvPr/>
        </p:nvSpPr>
        <p:spPr>
          <a:xfrm>
            <a:off x="6096000" y="3371851"/>
            <a:ext cx="6096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ea typeface="210 옴니고딕 030"/>
              </a:rPr>
              <a:t>Oculus </a:t>
            </a:r>
            <a:r>
              <a:rPr lang="ko-KR" altLang="en-US" sz="2000" b="1" dirty="0">
                <a:ea typeface="210 옴니고딕 030"/>
              </a:rPr>
              <a:t>환경설정 및 설치</a:t>
            </a:r>
            <a:endParaRPr lang="en-US" altLang="ko-KR" sz="2000" b="1" dirty="0">
              <a:ea typeface="210 옴니고딕 030"/>
            </a:endParaRPr>
          </a:p>
          <a:p>
            <a:endParaRPr lang="ko-KR" altLang="en-US" sz="2000" b="1" dirty="0">
              <a:ea typeface="210 옴니고딕 030"/>
            </a:endParaRPr>
          </a:p>
          <a:p>
            <a:endParaRPr lang="ko-KR" altLang="en-US" sz="2000" b="1" dirty="0">
              <a:ea typeface="210 옴니고딕 030"/>
            </a:endParaRPr>
          </a:p>
          <a:p>
            <a:r>
              <a:rPr lang="en-US" altLang="ko-KR" sz="2000" b="1" dirty="0">
                <a:ea typeface="210 옴니고딕 030"/>
              </a:rPr>
              <a:t>Oculus quest2</a:t>
            </a:r>
            <a:r>
              <a:rPr lang="ko-KR" altLang="en-US" sz="2000" b="1" dirty="0">
                <a:ea typeface="210 옴니고딕 030"/>
              </a:rPr>
              <a:t>는 안드로이드기반</a:t>
            </a:r>
          </a:p>
        </p:txBody>
      </p:sp>
    </p:spTree>
  </p:cSld>
  <p:clrMapOvr>
    <a:masterClrMapping/>
  </p:clrMapOvr>
  <p:transition advTm="703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</a:endParaRPr>
          </a:p>
        </p:txBody>
      </p:sp>
      <p:pic>
        <p:nvPicPr>
          <p:cNvPr id="5" name="Picture 5" descr="C:\Users\cailab\Desktop\sfef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75" y="2749550"/>
            <a:ext cx="9556750" cy="2825750"/>
          </a:xfrm>
          <a:prstGeom prst="rect">
            <a:avLst/>
          </a:prstGeom>
          <a:noFill/>
        </p:spPr>
      </p:pic>
    </p:spTree>
  </p:cSld>
  <p:clrMapOvr>
    <a:masterClrMapping/>
  </p:clrMapOvr>
  <p:transition advTm="703"/>
</p:sld>
</file>

<file path=ppt/theme/theme1.xml><?xml version="1.0" encoding="utf-8"?>
<a:theme xmlns:a="http://schemas.openxmlformats.org/drawingml/2006/main" name="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>
          <a:noFill/>
        </a:ln>
        <a:extLst>
          <a:ext uri="{909E8E84-426E-40DD-AFC4-6F175D3DCCD1}">
            <a14:hiddenFill xmlns=""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="" xmlns:a14="http://schemas.microsoft.com/office/drawing/2010/main" w="25400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square">
        <a:spAutoFit/>
      </a:bodyPr>
      <a:lstStyle>
        <a:defPPr marL="0" indent="0" algn="just" eaLnBrk="1" hangingPunct="1">
          <a:lnSpc>
            <a:spcPct val="130000"/>
          </a:lnSpc>
          <a:defRPr kumimoji="0" sz="1600" b="1" smtClean="0">
            <a:latin typeface="210 옴니고딕 030" panose="02020603020101020101" pitchFamily="18" charset="-127"/>
            <a:ea typeface="210 옴니고딕 030" panose="02020603020101020101" pitchFamily="18" charset="-127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13199</TotalTime>
  <Words>280</Words>
  <Application>Microsoft Office PowerPoint</Application>
  <PresentationFormat>사용자 지정</PresentationFormat>
  <Paragraphs>80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굴림</vt:lpstr>
      <vt:lpstr>Arial</vt:lpstr>
      <vt:lpstr>나눔스퀘어라운드 Regular</vt:lpstr>
      <vt:lpstr>Noto Sans CJK KR Thin</vt:lpstr>
      <vt:lpstr>Wingdings</vt:lpstr>
      <vt:lpstr>THE명품고딕L</vt:lpstr>
      <vt:lpstr>210 옴니고딕 030</vt:lpstr>
      <vt:lpstr>맑은 고딕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cailab</cp:lastModifiedBy>
  <cp:revision>994</cp:revision>
  <dcterms:created xsi:type="dcterms:W3CDTF">2015-07-07T04:48:58Z</dcterms:created>
  <dcterms:modified xsi:type="dcterms:W3CDTF">2022-02-22T06:56:57Z</dcterms:modified>
</cp:coreProperties>
</file>

<file path=docProps/thumbnail.jpeg>
</file>